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0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1000109"/>
            <a:ext cx="8458200" cy="1000131"/>
          </a:xfrm>
          <a:effectLst>
            <a:outerShdw dist="1955800" dir="5400000" sx="200000" sy="200000" algn="ctr" rotWithShape="0">
              <a:schemeClr val="bg1">
                <a:alpha val="0"/>
              </a:schemeClr>
            </a:outerShdw>
          </a:effectLst>
        </p:spPr>
        <p:txBody>
          <a:bodyPr/>
          <a:lstStyle/>
          <a:p>
            <a:pPr algn="ctr"/>
            <a:r>
              <a:rPr lang="ru-RU" sz="1800" b="1" dirty="0" smtClean="0">
                <a:latin typeface="Bookman Old Style" pitchFamily="18" charset="0"/>
                <a:ea typeface="Batang" pitchFamily="18" charset="-127"/>
              </a:rPr>
              <a:t>МУНИЦИПАЛЬНЫЙ КОНКУРС ЧТЕЦОВ</a:t>
            </a:r>
            <a:r>
              <a:rPr lang="ru-RU" b="1" dirty="0" smtClean="0">
                <a:latin typeface="Bookman Old Style" pitchFamily="18" charset="0"/>
                <a:ea typeface="Batang" pitchFamily="18" charset="-127"/>
              </a:rPr>
              <a:t/>
            </a:r>
            <a:br>
              <a:rPr lang="ru-RU" b="1" dirty="0" smtClean="0">
                <a:latin typeface="Bookman Old Style" pitchFamily="18" charset="0"/>
                <a:ea typeface="Batang" pitchFamily="18" charset="-127"/>
              </a:rPr>
            </a:br>
            <a:r>
              <a:rPr lang="ru-RU" b="1" dirty="0" smtClean="0">
                <a:latin typeface="Bookman Old Style" pitchFamily="18" charset="0"/>
                <a:ea typeface="Batang" pitchFamily="18" charset="-127"/>
              </a:rPr>
              <a:t>«Поэты Дона»</a:t>
            </a:r>
            <a:endParaRPr lang="ru-RU" b="1" dirty="0">
              <a:latin typeface="Bookman Old Style" pitchFamily="18" charset="0"/>
              <a:ea typeface="Batang" pitchFamily="18" charset="-127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14290"/>
            <a:ext cx="8458200" cy="500066"/>
          </a:xfrm>
        </p:spPr>
        <p:txBody>
          <a:bodyPr/>
          <a:lstStyle/>
          <a:p>
            <a:pPr algn="ctr"/>
            <a:r>
              <a:rPr lang="ru-RU" b="1" dirty="0" smtClean="0">
                <a:latin typeface="Bookman Old Style" pitchFamily="18" charset="0"/>
                <a:cs typeface="Angsana New" pitchFamily="18" charset="-34"/>
              </a:rPr>
              <a:t>МБУДО  ЦДОД </a:t>
            </a:r>
            <a:endParaRPr lang="ru-RU" b="1" dirty="0">
              <a:latin typeface="Bookman Old Style" pitchFamily="18" charset="0"/>
              <a:cs typeface="Angsana New" pitchFamily="18" charset="-34"/>
            </a:endParaRPr>
          </a:p>
        </p:txBody>
      </p:sp>
      <p:pic>
        <p:nvPicPr>
          <p:cNvPr id="5" name="Рисунок 4" descr="Аматун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72330" y="857232"/>
            <a:ext cx="1857356" cy="2621563"/>
          </a:xfrm>
          <a:prstGeom prst="rect">
            <a:avLst/>
          </a:prstGeom>
        </p:spPr>
      </p:pic>
      <p:pic>
        <p:nvPicPr>
          <p:cNvPr id="6" name="Рисунок 5" descr="Чехов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7158" y="1428736"/>
            <a:ext cx="2171696" cy="2714620"/>
          </a:xfrm>
          <a:prstGeom prst="rect">
            <a:avLst/>
          </a:prstGeom>
        </p:spPr>
      </p:pic>
      <p:pic>
        <p:nvPicPr>
          <p:cNvPr id="7" name="Рисунок 6" descr="Высторопец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28992" y="2071678"/>
            <a:ext cx="2786082" cy="2035984"/>
          </a:xfrm>
          <a:prstGeom prst="rect">
            <a:avLst/>
          </a:prstGeom>
        </p:spPr>
      </p:pic>
      <p:pic>
        <p:nvPicPr>
          <p:cNvPr id="9" name="Рисунок 8" descr="Шолохов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86578" y="3786190"/>
            <a:ext cx="2117942" cy="2857496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62475" y="3419475"/>
            <a:ext cx="19050" cy="1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Рисунок 12" descr="Закруткин2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0034" y="4357694"/>
            <a:ext cx="1666875" cy="2171700"/>
          </a:xfrm>
          <a:prstGeom prst="rect">
            <a:avLst/>
          </a:prstGeom>
        </p:spPr>
      </p:pic>
      <p:pic>
        <p:nvPicPr>
          <p:cNvPr id="14" name="Рисунок 13" descr="Цыганенко 3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00298" y="4214818"/>
            <a:ext cx="4019550" cy="24098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</TotalTime>
  <Words>5</Words>
  <PresentationFormat>Экран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Трек</vt:lpstr>
      <vt:lpstr>МУНИЦИПАЛЬНЫЙ КОНКУРС ЧТЕЦОВ «Поэты Дона»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МУНИЦИПАЛЬНЫЙ КОНКУРС ЧТЕЦОВ «Поэты Дона»</dc:title>
  <dc:creator>ЦДОД</dc:creator>
  <cp:lastModifiedBy>ЦДОД</cp:lastModifiedBy>
  <cp:revision>4</cp:revision>
  <dcterms:created xsi:type="dcterms:W3CDTF">2021-11-10T08:05:03Z</dcterms:created>
  <dcterms:modified xsi:type="dcterms:W3CDTF">2021-11-10T08:24:21Z</dcterms:modified>
</cp:coreProperties>
</file>